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9c48c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9c48c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b9c48c06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b9c48c06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5cbf6c1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5cbf6c1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5cbf6c1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5cbf6c1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027" l="0" r="0" t="17228"/>
          <a:stretch/>
        </p:blipFill>
        <p:spPr>
          <a:xfrm>
            <a:off x="-36850" y="474"/>
            <a:ext cx="91755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31550" y="3499650"/>
            <a:ext cx="9144000" cy="1644000"/>
          </a:xfrm>
          <a:prstGeom prst="rect">
            <a:avLst/>
          </a:prstGeom>
          <a:solidFill>
            <a:srgbClr val="184482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-21075" y="3360325"/>
            <a:ext cx="7869000" cy="14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 Weekly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31550" y="3499650"/>
            <a:ext cx="5739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TileCal Op Meeting, 2 December 2021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925" y="3852900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0125" y="4576075"/>
            <a:ext cx="896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Irakli Minashvili, Chris Thomas, Dawit Belayneh, Katie Hughes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Isolation Valves Update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425" y="1112175"/>
            <a:ext cx="4833723" cy="36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3800" y="822000"/>
            <a:ext cx="47130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EBA Before and After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924" y="822000"/>
            <a:ext cx="3241123" cy="432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175" y="822000"/>
            <a:ext cx="3241123" cy="432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822000"/>
          </a:xfrm>
          <a:prstGeom prst="rect">
            <a:avLst/>
          </a:prstGeom>
          <a:solidFill>
            <a:srgbClr val="1E539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00" y="152400"/>
            <a:ext cx="6900" cy="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7181" y="143575"/>
            <a:ext cx="6619" cy="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451700" y="124650"/>
            <a:ext cx="8232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EBC Before and After</a:t>
            </a:r>
            <a:endParaRPr b="1"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025" y="1320650"/>
            <a:ext cx="4277680" cy="320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50" y="1320650"/>
            <a:ext cx="4277670" cy="320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